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64" r:id="rId3"/>
    <p:sldId id="256" r:id="rId4"/>
    <p:sldId id="257" r:id="rId5"/>
    <p:sldId id="258" r:id="rId6"/>
    <p:sldId id="267" r:id="rId7"/>
    <p:sldId id="266" r:id="rId8"/>
    <p:sldId id="265" r:id="rId9"/>
    <p:sldId id="268" r:id="rId10"/>
    <p:sldId id="269" r:id="rId11"/>
    <p:sldId id="27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1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F7016494-BC12-4026-966E-996204365376}" type="datetimeFigureOut">
              <a:rPr lang="en-US" smtClean="0"/>
              <a:pPr/>
              <a:t>6/18/2012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1E407F7-DB02-4C60-A8A6-763AA3DBC7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016494-BC12-4026-966E-996204365376}" type="datetimeFigureOut">
              <a:rPr lang="en-US" smtClean="0"/>
              <a:pPr/>
              <a:t>6/18/2012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E407F7-DB02-4C60-A8A6-763AA3DBC7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016494-BC12-4026-966E-996204365376}" type="datetimeFigureOut">
              <a:rPr lang="en-US" smtClean="0"/>
              <a:pPr/>
              <a:t>6/18/2012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E407F7-DB02-4C60-A8A6-763AA3DBC7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016494-BC12-4026-966E-996204365376}" type="datetimeFigureOut">
              <a:rPr lang="en-US" smtClean="0"/>
              <a:pPr/>
              <a:t>6/18/2012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E407F7-DB02-4C60-A8A6-763AA3DBC7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F7016494-BC12-4026-966E-996204365376}" type="datetimeFigureOut">
              <a:rPr lang="en-US" smtClean="0"/>
              <a:pPr/>
              <a:t>6/18/2012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1E407F7-DB02-4C60-A8A6-763AA3DBC7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016494-BC12-4026-966E-996204365376}" type="datetimeFigureOut">
              <a:rPr lang="en-US" smtClean="0"/>
              <a:pPr/>
              <a:t>6/18/2012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51E407F7-DB02-4C60-A8A6-763AA3DBC7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016494-BC12-4026-966E-996204365376}" type="datetimeFigureOut">
              <a:rPr lang="en-US" smtClean="0"/>
              <a:pPr/>
              <a:t>6/18/2012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51E407F7-DB02-4C60-A8A6-763AA3DBC7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016494-BC12-4026-966E-996204365376}" type="datetimeFigureOut">
              <a:rPr lang="en-US" smtClean="0"/>
              <a:pPr/>
              <a:t>6/18/2012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E407F7-DB02-4C60-A8A6-763AA3DBC7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016494-BC12-4026-966E-996204365376}" type="datetimeFigureOut">
              <a:rPr lang="en-US" smtClean="0"/>
              <a:pPr/>
              <a:t>6/18/2012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E407F7-DB02-4C60-A8A6-763AA3DBC7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F7016494-BC12-4026-966E-996204365376}" type="datetimeFigureOut">
              <a:rPr lang="en-US" smtClean="0"/>
              <a:pPr/>
              <a:t>6/18/2012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1E407F7-DB02-4C60-A8A6-763AA3DBC7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F7016494-BC12-4026-966E-996204365376}" type="datetimeFigureOut">
              <a:rPr lang="en-US" smtClean="0"/>
              <a:pPr/>
              <a:t>6/18/2012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1E407F7-DB02-4C60-A8A6-763AA3DBC7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F7016494-BC12-4026-966E-996204365376}" type="datetimeFigureOut">
              <a:rPr lang="en-US" smtClean="0"/>
              <a:pPr/>
              <a:t>6/18/2012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51E407F7-DB02-4C60-A8A6-763AA3DBC7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mazon.com/Book-Deadly-Animals-Gordon-Grice/dp/0143120743/ref=sr_1_1?s=books&amp;ie=UTF8&amp;qid=1340038690&amp;sr=1-1&amp;keywords=The+Inland+Taipan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Ws5hImeonEA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kids.nationalgeographic.com/kids/animals/creaturefeature/poison-dart-frog/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oxnews.com/us/2012/06/15/alaska-bear-mauling-victim-recounts-ordeal/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mazon.com/100-Most-Dangerous-Things-Planet/dp/0545069270/ref=sr_1_3?ie=UTF8&amp;qid=1340038015&amp;sr=8-3&amp;keywords=Worlds+Deadliest+Creatures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imgurl=http://www.molluscs.at/images/weichtiere/schnecken/giftapparat.gif&amp;imgrefurl=http://www.molluscs.at/gastropoda/index.html?/gastropoda/sea/conotoxin.html&amp;h=311&amp;w=400&amp;sz=60&amp;tbnid=axEgjgqT9f218M:&amp;tbnh=90&amp;tbnw=116&amp;zoom=1&amp;usg=__RiU3nmsqetUVv3Yy9wq9bjkuaKY=&amp;docid=-bMn_Y4gyXeYGM&amp;hl=en&amp;sa=X&amp;ei=CmPfT4qYGoT46QH-v5TECw&amp;sqi=2&amp;ved=0CGkQ9QEwBg&amp;dur=1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HXh0rLQPK5g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deepseamustangdiver.blogspot.com/2010/11/stonefish.html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PLAGIARISM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CITING A VARIETY OF SOURCES USING EASYBIB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Group 8</a:t>
            </a:r>
            <a:br>
              <a:rPr lang="en-US" dirty="0" smtClean="0"/>
            </a:br>
            <a:r>
              <a:rPr lang="en-US" dirty="0" smtClean="0"/>
              <a:t>Group Members: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276600"/>
            <a:ext cx="8229600" cy="236220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en-US" sz="4900" b="1" dirty="0" smtClean="0"/>
              <a:t>Topic:  </a:t>
            </a:r>
            <a:r>
              <a:rPr lang="en-US" sz="4900" dirty="0" smtClean="0"/>
              <a:t>The Book of Deadly Animals</a:t>
            </a:r>
          </a:p>
          <a:p>
            <a:pPr algn="ctr"/>
            <a:endParaRPr lang="en-US" b="1" dirty="0" smtClean="0"/>
          </a:p>
          <a:p>
            <a:pPr algn="ctr"/>
            <a:r>
              <a:rPr lang="en-US" sz="4900" b="1" dirty="0" smtClean="0"/>
              <a:t>Visit this link to begin the activity:</a:t>
            </a:r>
          </a:p>
          <a:p>
            <a:pPr algn="ctr"/>
            <a:r>
              <a:rPr lang="en-US" sz="4400" dirty="0" smtClean="0">
                <a:hlinkClick r:id="rId3">
                  <a:snd r:embed="rId2" name="chimes.wav"/>
                </a:hlinkClick>
              </a:rPr>
              <a:t>http://www.amazon.com/Book-Deadly-Animals-Gordon-Grice/dp/0143120743/ref=sr_1_1?s=books&amp;ie=UTF8&amp;qid=1340038690&amp;sr=1-1&amp;keywords=The+Inland+Taipan</a:t>
            </a:r>
            <a:endParaRPr lang="en-US" sz="4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To Present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3840163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en-US" dirty="0" smtClean="0"/>
              <a:t>Visually, walk your classmates through the process of finding the information necessary to create a citation for your source. 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Be sure to discuss the following:</a:t>
            </a:r>
          </a:p>
          <a:p>
            <a:pPr lvl="1"/>
            <a:r>
              <a:rPr lang="en-US" dirty="0" smtClean="0"/>
              <a:t>Source type and how you were able to identify it</a:t>
            </a:r>
          </a:p>
          <a:p>
            <a:pPr lvl="1"/>
            <a:r>
              <a:rPr lang="en-US" dirty="0" smtClean="0"/>
              <a:t>Information required for citation</a:t>
            </a:r>
          </a:p>
          <a:p>
            <a:pPr lvl="1"/>
            <a:r>
              <a:rPr lang="en-US" dirty="0" smtClean="0"/>
              <a:t>Location of required information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Your Task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819400"/>
            <a:ext cx="8465234" cy="3581400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en-US" dirty="0" smtClean="0"/>
              <a:t>Find  your group on one of the slides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/>
              <a:t>Visit the link to view your source</a:t>
            </a:r>
          </a:p>
          <a:p>
            <a:pPr marL="514350" indent="-514350" algn="l">
              <a:buAutoNum type="arabicPeriod" startAt="3"/>
            </a:pPr>
            <a:r>
              <a:rPr lang="en-US" dirty="0" smtClean="0"/>
              <a:t>Determine the source type</a:t>
            </a:r>
          </a:p>
          <a:p>
            <a:pPr marL="514350" indent="-514350" algn="l">
              <a:buAutoNum type="arabicPeriod" startAt="3"/>
            </a:pPr>
            <a:r>
              <a:rPr lang="en-US" dirty="0" smtClean="0"/>
              <a:t>Find all required information to create a citation for that source</a:t>
            </a:r>
          </a:p>
          <a:p>
            <a:pPr marL="514350" indent="-514350" algn="l">
              <a:buAutoNum type="arabicPeriod" startAt="3"/>
            </a:pPr>
            <a:r>
              <a:rPr lang="en-US" dirty="0" smtClean="0"/>
              <a:t>Create a citation </a:t>
            </a:r>
            <a:r>
              <a:rPr lang="en-US" b="1" u="sng" dirty="0" smtClean="0"/>
              <a:t>manually</a:t>
            </a:r>
            <a:r>
              <a:rPr lang="en-US" dirty="0" smtClean="0"/>
              <a:t> for your source using EasyBib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Group 1</a:t>
            </a:r>
            <a:br>
              <a:rPr lang="en-US" dirty="0" smtClean="0"/>
            </a:br>
            <a:r>
              <a:rPr lang="en-US" dirty="0" smtClean="0"/>
              <a:t>Group Members: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124200"/>
            <a:ext cx="7620000" cy="20574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b="1" dirty="0" smtClean="0"/>
              <a:t>Topic:</a:t>
            </a:r>
            <a:r>
              <a:rPr lang="en-US" dirty="0" smtClean="0"/>
              <a:t>  The Australian Box Jellyfish</a:t>
            </a:r>
          </a:p>
          <a:p>
            <a:pPr algn="ctr"/>
            <a:endParaRPr lang="en-US" dirty="0" smtClean="0"/>
          </a:p>
          <a:p>
            <a:pPr algn="ctr"/>
            <a:r>
              <a:rPr lang="en-US" b="1" dirty="0" smtClean="0"/>
              <a:t>Visit this link to begin the activity:  </a:t>
            </a:r>
            <a:r>
              <a:rPr lang="en-US" dirty="0" smtClean="0">
                <a:hlinkClick r:id="rId3">
                  <a:snd r:embed="rId2" name="chimes.wav"/>
                </a:hlinkClick>
              </a:rPr>
              <a:t>http://www.youtube.com/watch?v=Ws5hImeonEA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Group 2</a:t>
            </a:r>
            <a:br>
              <a:rPr lang="en-US" dirty="0" smtClean="0"/>
            </a:br>
            <a:r>
              <a:rPr lang="en-US" dirty="0" smtClean="0"/>
              <a:t>Group Members: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200400"/>
            <a:ext cx="7391400" cy="2209800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en-US" b="1" dirty="0" smtClean="0"/>
              <a:t>Topic:  </a:t>
            </a:r>
            <a:r>
              <a:rPr lang="en-US" dirty="0" smtClean="0"/>
              <a:t>The Poison Dart Frog </a:t>
            </a:r>
          </a:p>
          <a:p>
            <a:pPr algn="ctr"/>
            <a:endParaRPr lang="en-US" dirty="0" smtClean="0"/>
          </a:p>
          <a:p>
            <a:pPr algn="ctr"/>
            <a:r>
              <a:rPr lang="en-US" b="1" dirty="0" smtClean="0"/>
              <a:t>Visit this link to begin the activity:</a:t>
            </a:r>
          </a:p>
          <a:p>
            <a:pPr algn="ctr"/>
            <a:r>
              <a:rPr lang="en-US" dirty="0" smtClean="0">
                <a:hlinkClick r:id="rId3">
                  <a:snd r:embed="rId2" name="chimes.wav"/>
                </a:hlinkClick>
              </a:rPr>
              <a:t>http://kids.nationalgeographic.com/kids/animals/creaturefeature/poison-dart-frog/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Group 3</a:t>
            </a:r>
            <a:br>
              <a:rPr lang="en-US" dirty="0" smtClean="0"/>
            </a:br>
            <a:r>
              <a:rPr lang="en-US" dirty="0" smtClean="0"/>
              <a:t>Group Members: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124200"/>
            <a:ext cx="7467600" cy="175260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b="1" dirty="0" smtClean="0"/>
              <a:t>Topic:</a:t>
            </a:r>
            <a:r>
              <a:rPr lang="en-US" dirty="0" smtClean="0"/>
              <a:t>  The Alaskan Grizzly Bear</a:t>
            </a:r>
          </a:p>
          <a:p>
            <a:pPr algn="ctr"/>
            <a:endParaRPr lang="en-US" dirty="0" smtClean="0"/>
          </a:p>
          <a:p>
            <a:pPr algn="ctr"/>
            <a:r>
              <a:rPr lang="en-US" b="1" dirty="0" smtClean="0"/>
              <a:t>Visit this link to begin the activity:</a:t>
            </a:r>
          </a:p>
          <a:p>
            <a:pPr algn="ctr"/>
            <a:r>
              <a:rPr lang="en-US" dirty="0" smtClean="0">
                <a:hlinkClick r:id="rId3">
                  <a:snd r:embed="rId2" name="chimes.wav"/>
                </a:hlinkClick>
              </a:rPr>
              <a:t>http://www.foxnews.com/us/2012/06/15/alaska-bear-mauling-victim-recounts-ordeal/</a:t>
            </a:r>
            <a:endParaRPr lang="en-US" dirty="0" smtClean="0"/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Group 4</a:t>
            </a:r>
            <a:br>
              <a:rPr lang="en-US" dirty="0" smtClean="0"/>
            </a:br>
            <a:r>
              <a:rPr lang="en-US" dirty="0" smtClean="0"/>
              <a:t>Group Members: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09600" y="3124200"/>
            <a:ext cx="79248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700" b="1" dirty="0" smtClean="0"/>
              <a:t>Topic:</a:t>
            </a:r>
            <a:r>
              <a:rPr lang="en-US" sz="2700" dirty="0" smtClean="0"/>
              <a:t>  100 Most Dangerous Things on the Planet</a:t>
            </a:r>
          </a:p>
          <a:p>
            <a:pPr algn="ctr"/>
            <a:endParaRPr lang="en-US" dirty="0" smtClean="0"/>
          </a:p>
          <a:p>
            <a:pPr algn="ctr"/>
            <a:r>
              <a:rPr lang="en-US" sz="2700" b="1" dirty="0" smtClean="0"/>
              <a:t>Visit this link to begin the activity:</a:t>
            </a:r>
          </a:p>
          <a:p>
            <a:pPr algn="ctr"/>
            <a:r>
              <a:rPr lang="en-US" sz="2000" dirty="0" smtClean="0">
                <a:hlinkClick r:id="rId3">
                  <a:snd r:embed="rId2" name="chimes.wav"/>
                </a:hlinkClick>
              </a:rPr>
              <a:t>http://www.amazon.com/100-Most-Dangerous-Things-Planet/dp/0545069270/ref=sr_1_3?ie=UTF8&amp;qid=1340038015&amp;sr=8-3&amp;keywords=Worlds+Deadliest+Creatures</a:t>
            </a:r>
            <a:endParaRPr lang="en-US" sz="2000" b="1" dirty="0" smtClean="0"/>
          </a:p>
          <a:p>
            <a:pPr algn="ctr"/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Group 5</a:t>
            </a:r>
            <a:br>
              <a:rPr lang="en-US" dirty="0" smtClean="0"/>
            </a:br>
            <a:r>
              <a:rPr lang="en-US" dirty="0" smtClean="0"/>
              <a:t>Group Members: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124200"/>
            <a:ext cx="8229600" cy="3048000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en-US" sz="4300" b="1" dirty="0" smtClean="0"/>
              <a:t>Topic:  </a:t>
            </a:r>
            <a:r>
              <a:rPr lang="en-US" sz="4300" dirty="0" smtClean="0"/>
              <a:t>The Cone Shell</a:t>
            </a:r>
          </a:p>
          <a:p>
            <a:pPr algn="ctr"/>
            <a:endParaRPr lang="en-US" sz="4300" dirty="0" smtClean="0"/>
          </a:p>
          <a:p>
            <a:pPr algn="ctr"/>
            <a:r>
              <a:rPr lang="en-US" sz="4300" b="1" dirty="0" smtClean="0"/>
              <a:t>Visit this link to begin the activity:</a:t>
            </a:r>
          </a:p>
          <a:p>
            <a:pPr algn="ctr"/>
            <a:r>
              <a:rPr lang="en-US" dirty="0" smtClean="0">
                <a:hlinkClick r:id="rId3">
                  <a:snd r:embed="rId2" name="chimes.wav"/>
                </a:hlinkClick>
              </a:rPr>
              <a:t>http://www.google.com/imgres?imgurl=http://www.molluscs.at/images/weichtiere/schnecken/giftapparat.gif&amp;imgrefurl=http://www.molluscs.at/gastropoda/index.html?/gastropoda/sea/conotoxin.html&amp;h=311&amp;w=400&amp;sz=60&amp;tbnid=axEgjgqT9f218M:&amp;tbnh=90&amp;tbnw=116&amp;zoom=1&amp;usg=__RiU3nmsqetUVv3Yy9wq9bjkuaKY=&amp;docid=-bMn_Y4gyXeYGM&amp;hl=en&amp;sa=X&amp;ei=CmPfT4qYGoT46QH-v5TECw&amp;sqi=2&amp;ved=0CGkQ9QEwBg&amp;dur=1</a:t>
            </a:r>
            <a:endParaRPr lang="en-US" b="1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Group 6</a:t>
            </a:r>
            <a:br>
              <a:rPr lang="en-US" dirty="0" smtClean="0"/>
            </a:br>
            <a:r>
              <a:rPr lang="en-US" dirty="0" smtClean="0"/>
              <a:t>Group Members: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124200"/>
            <a:ext cx="8229600" cy="1752600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en-US" b="1" dirty="0" smtClean="0"/>
              <a:t>Topic:  </a:t>
            </a:r>
            <a:r>
              <a:rPr lang="en-US" dirty="0" smtClean="0"/>
              <a:t>Inland </a:t>
            </a:r>
            <a:r>
              <a:rPr lang="en-US" dirty="0" err="1" smtClean="0"/>
              <a:t>Taipan</a:t>
            </a:r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b="1" dirty="0" smtClean="0"/>
              <a:t>Visit this link to begin the activity:</a:t>
            </a:r>
          </a:p>
          <a:p>
            <a:pPr algn="ctr"/>
            <a:r>
              <a:rPr lang="en-US" dirty="0" smtClean="0">
                <a:hlinkClick r:id="rId3">
                  <a:snd r:embed="rId2" name="chimes.wav"/>
                </a:hlinkClick>
              </a:rPr>
              <a:t>http://www.youtube.com/watch?v=HXh0rLQPK5g</a:t>
            </a: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Group 7</a:t>
            </a:r>
            <a:br>
              <a:rPr lang="en-US" dirty="0" smtClean="0"/>
            </a:br>
            <a:r>
              <a:rPr lang="en-US" dirty="0" smtClean="0"/>
              <a:t>Group Members: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429000"/>
            <a:ext cx="7467600" cy="175260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b="1" dirty="0" smtClean="0"/>
              <a:t>Topic:  </a:t>
            </a:r>
            <a:r>
              <a:rPr lang="en-US" dirty="0" smtClean="0"/>
              <a:t>The Stone Fish</a:t>
            </a:r>
          </a:p>
          <a:p>
            <a:pPr algn="ctr"/>
            <a:endParaRPr lang="en-US" dirty="0" smtClean="0"/>
          </a:p>
          <a:p>
            <a:pPr algn="ctr"/>
            <a:r>
              <a:rPr lang="en-US" b="1" dirty="0" smtClean="0"/>
              <a:t>Visit this link to begin the activity:</a:t>
            </a:r>
          </a:p>
          <a:p>
            <a:pPr algn="ctr"/>
            <a:r>
              <a:rPr lang="en-US" dirty="0" smtClean="0">
                <a:hlinkClick r:id="rId3">
                  <a:snd r:embed="rId2" name="chimes.wav"/>
                </a:hlinkClick>
              </a:rPr>
              <a:t>http://deepseamustangdiver.blogspot.com/2010/11/stonefish.html</a:t>
            </a: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138</TotalTime>
  <Words>265</Words>
  <Application>Microsoft Office PowerPoint</Application>
  <PresentationFormat>On-screen Show (4:3)</PresentationFormat>
  <Paragraphs>54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Foundry</vt:lpstr>
      <vt:lpstr>PLAGIARISM</vt:lpstr>
      <vt:lpstr>Your Task</vt:lpstr>
      <vt:lpstr>Group 1 Group Members:</vt:lpstr>
      <vt:lpstr>Group 2 Group Members:</vt:lpstr>
      <vt:lpstr>Group 3 Group Members:</vt:lpstr>
      <vt:lpstr>Group 4 Group Members:</vt:lpstr>
      <vt:lpstr>Group 5 Group Members:</vt:lpstr>
      <vt:lpstr>Group 6 Group Members:</vt:lpstr>
      <vt:lpstr>Group 7 Group Members:</vt:lpstr>
      <vt:lpstr>Group 8 Group Members:</vt:lpstr>
      <vt:lpstr>To Present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Task</dc:title>
  <dc:creator>Katie Eisenhauer</dc:creator>
  <cp:lastModifiedBy>Katie Eisenhauer</cp:lastModifiedBy>
  <cp:revision>16</cp:revision>
  <dcterms:created xsi:type="dcterms:W3CDTF">2012-06-18T15:18:13Z</dcterms:created>
  <dcterms:modified xsi:type="dcterms:W3CDTF">2012-06-18T17:38:01Z</dcterms:modified>
</cp:coreProperties>
</file>